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21383625" cy="30275213"/>
  <p:notesSz cx="6858000" cy="9144000"/>
  <p:defaultTextStyle>
    <a:defPPr>
      <a:defRPr lang="zh-TW"/>
    </a:defPPr>
    <a:lvl1pPr marL="0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1pPr>
    <a:lvl2pPr marL="622661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2pPr>
    <a:lvl3pPr marL="1245321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3pPr>
    <a:lvl4pPr marL="1867982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4pPr>
    <a:lvl5pPr marL="2490643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5pPr>
    <a:lvl6pPr marL="3113303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6pPr>
    <a:lvl7pPr marL="3735964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7pPr>
    <a:lvl8pPr marL="4358625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8pPr>
    <a:lvl9pPr marL="4981285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15" d="100"/>
          <a:sy n="15" d="100"/>
        </p:scale>
        <p:origin x="-2156" y="-92"/>
      </p:cViewPr>
      <p:guideLst>
        <p:guide orient="horz" pos="9535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217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323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304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5177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359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7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456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714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635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406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996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A5C6-810F-4C50-BB1D-9564A5B06850}" type="datetimeFigureOut">
              <a:rPr lang="zh-TW" altLang="en-US" smtClean="0"/>
              <a:t>2019/3/29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00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604" y="-1"/>
            <a:ext cx="21403229" cy="3027521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066885" y="10087570"/>
            <a:ext cx="2744662" cy="1185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作品簡介 </a:t>
            </a:r>
            <a:r>
              <a:rPr lang="en-US" altLang="zh-TW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1066884" y="4603636"/>
            <a:ext cx="19659515" cy="4821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團隊名稱 </a:t>
            </a:r>
            <a:r>
              <a:rPr lang="en-US" altLang="zh-TW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指導老師 </a:t>
            </a:r>
            <a:r>
              <a:rPr lang="en-US" altLang="zh-TW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</a:t>
            </a:r>
            <a:endParaRPr lang="en-US" altLang="zh-TW" sz="4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endParaRPr lang="en-US" altLang="zh-TW" sz="4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作品名稱 </a:t>
            </a:r>
            <a:r>
              <a:rPr lang="en-US" altLang="zh-TW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成員姓名：                            </a:t>
            </a:r>
            <a:endParaRPr lang="en-US" altLang="zh-TW" sz="4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en-US" altLang="zh-TW" sz="4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4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0475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16</Words>
  <Application>Microsoft Office PowerPoint</Application>
  <PresentationFormat>自訂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user</cp:lastModifiedBy>
  <cp:revision>6</cp:revision>
  <dcterms:created xsi:type="dcterms:W3CDTF">2018-07-31T13:45:42Z</dcterms:created>
  <dcterms:modified xsi:type="dcterms:W3CDTF">2019-03-29T06:35:49Z</dcterms:modified>
</cp:coreProperties>
</file>