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1pPr>
    <a:lvl2pPr marL="62266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2pPr>
    <a:lvl3pPr marL="124532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3pPr>
    <a:lvl4pPr marL="1867982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4pPr>
    <a:lvl5pPr marL="249064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5pPr>
    <a:lvl6pPr marL="311330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6pPr>
    <a:lvl7pPr marL="3735964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7pPr>
    <a:lvl8pPr marL="435862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8pPr>
    <a:lvl9pPr marL="498128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5" d="100"/>
          <a:sy n="15" d="100"/>
        </p:scale>
        <p:origin x="-2156" y="-9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1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2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0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1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7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1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5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0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9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4" y="-1"/>
            <a:ext cx="21403229" cy="302752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066885" y="10087570"/>
            <a:ext cx="2744662" cy="1185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作品簡介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066884" y="4603636"/>
            <a:ext cx="19659515" cy="482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指導老師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成員姓名：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47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16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6</cp:revision>
  <dcterms:created xsi:type="dcterms:W3CDTF">2018-07-31T13:45:42Z</dcterms:created>
  <dcterms:modified xsi:type="dcterms:W3CDTF">2019-03-29T06:35:49Z</dcterms:modified>
</cp:coreProperties>
</file>